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3A"/>
    <a:srgbClr val="78001B"/>
    <a:srgbClr val="F5340B"/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0271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9113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7386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032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8869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5121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0808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305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9631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755576" y="5085184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</a:t>
            </a:r>
            <a:r>
              <a:rPr lang="uk-UA" sz="26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6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755576" y="1124744"/>
            <a:ext cx="7056784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БЛАГОСЛОВЕННЯ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4400" b="1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ЧЕСТЬ ДЛЯ ОРГАНІЗАТОРІВ НОВИХ ЦЕРКОВ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66031" y="83405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112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:9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250629"/>
            <a:ext cx="8035932" cy="354652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щедро убогим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дає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правда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стоїть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7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ріг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підіймається</a:t>
            </a:r>
            <a:endParaRPr lang="ru-RU" sz="37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славі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7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3261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66031" y="83405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112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:10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250629"/>
            <a:ext cx="8035932" cy="3330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Це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бачить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безбожний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ЧОЛОВІК та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гнівається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скрегоче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7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зубами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своїми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тане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…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Бажання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безбожних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загине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7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2462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66031" y="83405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112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Блажен той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організатор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нової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7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баптистської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церкви, </a:t>
            </a:r>
            <a:endParaRPr lang="ru-RU" sz="37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боїться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Господа, </a:t>
            </a:r>
            <a:endParaRPr lang="ru-RU" sz="37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заповіді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любить! </a:t>
            </a:r>
            <a:endParaRPr lang="ru-RU" sz="37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66031" y="83405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112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250629"/>
            <a:ext cx="8035932" cy="3330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Буде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сильним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насіння</a:t>
            </a:r>
            <a:endParaRPr lang="ru-RU" sz="37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такого 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баптиста на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землі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буде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поблагословлений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7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рід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безневинних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7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3504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66031" y="83405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112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250629"/>
            <a:ext cx="8035932" cy="31864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Багатство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й достаток </a:t>
            </a:r>
            <a:endParaRPr lang="ru-RU" sz="37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домі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а правда </a:t>
            </a:r>
            <a:endParaRPr lang="ru-RU" sz="37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пробуває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7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91345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66031" y="83405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112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250629"/>
            <a:ext cx="8035932" cy="36905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Світло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сходить у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темряві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7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для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справедливих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працівників-баптистів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ласкавий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милостивий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праведний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7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5302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66031" y="83405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112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250629"/>
            <a:ext cx="8035932" cy="37625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Добрий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endParaRPr lang="ru-RU" sz="37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працівник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-баптист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милостивий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позичає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удержує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справи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свої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справедливістю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7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71754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66031" y="83405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112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250629"/>
            <a:ext cx="8035932" cy="37625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організатор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баптистської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церкви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захитається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7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вічній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пам’яті</a:t>
            </a:r>
            <a:endParaRPr lang="ru-RU" sz="37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праведний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буде! </a:t>
            </a:r>
            <a:endParaRPr lang="ru-RU" sz="37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7198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66031" y="83405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112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250629"/>
            <a:ext cx="8035932" cy="31864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боїться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звістки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лихої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серце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міцне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надію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складає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на Господа! </a:t>
            </a:r>
            <a:endParaRPr lang="ru-RU" sz="37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5092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66031" y="83405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112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:8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250629"/>
            <a:ext cx="8035932" cy="31864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Уміцнене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серце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endParaRPr lang="ru-RU" sz="37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боїться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бачить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нещастя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поміж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тими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7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7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опирається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йому</a:t>
            </a:r>
            <a:r>
              <a:rPr lang="ru-RU" sz="37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7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016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203</Words>
  <Application>Microsoft Office PowerPoint</Application>
  <PresentationFormat>Экран (4:3)</PresentationFormat>
  <Paragraphs>64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112</vt:lpstr>
      <vt:lpstr>ПСАЛОМ 112:1</vt:lpstr>
      <vt:lpstr>ПСАЛОМ 112:2</vt:lpstr>
      <vt:lpstr>ПСАЛОМ 112:3</vt:lpstr>
      <vt:lpstr>ПСАЛОМ 112:4</vt:lpstr>
      <vt:lpstr>ПСАЛОМ 112:5</vt:lpstr>
      <vt:lpstr>ПСАЛОМ 112:6</vt:lpstr>
      <vt:lpstr>ПСАЛОМ 112:7</vt:lpstr>
      <vt:lpstr>ПСАЛОМ 112:8</vt:lpstr>
      <vt:lpstr>ПСАЛОМ 112:9</vt:lpstr>
      <vt:lpstr>ПСАЛОМ 112:10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31</cp:revision>
  <dcterms:modified xsi:type="dcterms:W3CDTF">2019-11-06T12:35:47Z</dcterms:modified>
</cp:coreProperties>
</file>